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9" r:id="rId4"/>
    <p:sldId id="258" r:id="rId5"/>
    <p:sldId id="262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8EC7C1-3F13-4872-9155-EA4F992DEBDB}" type="datetimeFigureOut">
              <a:rPr lang="es-CO" smtClean="0"/>
              <a:pPr/>
              <a:t>26/05/2013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81B281-EF5F-48FD-B923-513D539E08A1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32034" y="2759224"/>
            <a:ext cx="7175351" cy="1793167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es-CO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Programa de bienestar Centro de Vacunación Viviana por nuestros trabajadores  </a:t>
            </a:r>
            <a:endParaRPr lang="es-CO" b="1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98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es-CO" sz="96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cript MT Bold" pitchFamily="66" charset="0"/>
              </a:rPr>
              <a:t>Gracias!</a:t>
            </a:r>
            <a:endParaRPr lang="es-CO" sz="9600" dirty="0">
              <a:solidFill>
                <a:schemeClr val="accent5">
                  <a:lumMod val="60000"/>
                  <a:lumOff val="40000"/>
                </a:schemeClr>
              </a:solidFill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8396" y="404664"/>
            <a:ext cx="8229600" cy="1143000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Segoe Print" pitchFamily="2" charset="0"/>
              </a:rPr>
              <a:t>INTRODUCCIÓN</a:t>
            </a:r>
            <a:endParaRPr lang="es-CO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8396" y="1484784"/>
            <a:ext cx="4137620" cy="438912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CO" dirty="0" smtClean="0">
                <a:latin typeface="Comic Sans MS" pitchFamily="66" charset="0"/>
              </a:rPr>
              <a:t>El programa  de bienestar  del Centro de Vacunación Viviana, </a:t>
            </a:r>
            <a:r>
              <a:rPr lang="es-CO" dirty="0">
                <a:latin typeface="Comic Sans MS" pitchFamily="66" charset="0"/>
              </a:rPr>
              <a:t>tiene </a:t>
            </a:r>
            <a:r>
              <a:rPr lang="es-CO" dirty="0" smtClean="0">
                <a:latin typeface="Comic Sans MS" pitchFamily="66" charset="0"/>
              </a:rPr>
              <a:t>la finalidad </a:t>
            </a:r>
            <a:r>
              <a:rPr lang="es-CO" dirty="0">
                <a:latin typeface="Comic Sans MS" pitchFamily="66" charset="0"/>
              </a:rPr>
              <a:t>de propiciar condiciones en el ambiente de trabajo que favorezcan </a:t>
            </a:r>
            <a:r>
              <a:rPr lang="es-CO" dirty="0" smtClean="0">
                <a:latin typeface="Comic Sans MS" pitchFamily="66" charset="0"/>
              </a:rPr>
              <a:t>el desarrollo  </a:t>
            </a:r>
            <a:r>
              <a:rPr lang="es-CO" dirty="0">
                <a:latin typeface="Comic Sans MS" pitchFamily="66" charset="0"/>
              </a:rPr>
              <a:t>de  la  creatividad,  la  identidad,  la  participación  de  sus  </a:t>
            </a:r>
            <a:r>
              <a:rPr lang="es-CO" dirty="0" smtClean="0">
                <a:latin typeface="Comic Sans MS" pitchFamily="66" charset="0"/>
              </a:rPr>
              <a:t>servidores, </a:t>
            </a:r>
            <a:r>
              <a:rPr lang="es-CO" dirty="0">
                <a:latin typeface="Comic Sans MS" pitchFamily="66" charset="0"/>
              </a:rPr>
              <a:t>lo mismo que la eficacia, la eficiencia y la efectividad en su desempeño.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628800"/>
            <a:ext cx="3456384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37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73424"/>
          </a:xfrm>
        </p:spPr>
        <p:txBody>
          <a:bodyPr>
            <a:normAutofit/>
          </a:bodyPr>
          <a:lstStyle/>
          <a:p>
            <a:pPr algn="ctr"/>
            <a:r>
              <a:rPr lang="es-CO" sz="6000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CALIDAD DE VIDA </a:t>
            </a:r>
            <a:r>
              <a:rPr lang="es-CO" sz="60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mic Sans MS" pitchFamily="66" charset="0"/>
              </a:rPr>
              <a:t>LABORAL</a:t>
            </a:r>
            <a:endParaRPr lang="es-CO" sz="60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717032"/>
            <a:ext cx="7854696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CO" dirty="0">
                <a:latin typeface="Lucida Calligraphy" pitchFamily="66" charset="0"/>
              </a:rPr>
              <a:t>L</a:t>
            </a:r>
            <a:r>
              <a:rPr lang="es-CO" dirty="0" smtClean="0">
                <a:latin typeface="Lucida Calligraphy" pitchFamily="66" charset="0"/>
              </a:rPr>
              <a:t>a </a:t>
            </a:r>
            <a:r>
              <a:rPr lang="es-CO" dirty="0">
                <a:latin typeface="Lucida Calligraphy" pitchFamily="66" charset="0"/>
              </a:rPr>
              <a:t>cual se ocupa de los</a:t>
            </a:r>
          </a:p>
          <a:p>
            <a:pPr algn="ctr"/>
            <a:r>
              <a:rPr lang="es-CO" dirty="0">
                <a:latin typeface="Lucida Calligraphy" pitchFamily="66" charset="0"/>
              </a:rPr>
              <a:t>procesos  socio-técnicos y  culturales del ámbito  laboral   y de  la forma  como</a:t>
            </a:r>
          </a:p>
          <a:p>
            <a:pPr algn="ctr"/>
            <a:r>
              <a:rPr lang="es-CO" dirty="0">
                <a:latin typeface="Lucida Calligraphy" pitchFamily="66" charset="0"/>
              </a:rPr>
              <a:t>inciden en el desarrollo personal y organizacional.</a:t>
            </a:r>
          </a:p>
        </p:txBody>
      </p:sp>
    </p:spTree>
    <p:extLst>
      <p:ext uri="{BB962C8B-B14F-4D97-AF65-F5344CB8AC3E}">
        <p14:creationId xmlns:p14="http://schemas.microsoft.com/office/powerpoint/2010/main" val="62722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dirty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Segoe Print" pitchFamily="2" charset="0"/>
              </a:rPr>
              <a:t>Talleres de Motivación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dirty="0" smtClean="0">
                <a:latin typeface="Comic Sans MS" pitchFamily="66" charset="0"/>
              </a:rPr>
              <a:t>Realizaremos </a:t>
            </a:r>
            <a:r>
              <a:rPr lang="es-CO" dirty="0">
                <a:latin typeface="Comic Sans MS" pitchFamily="66" charset="0"/>
              </a:rPr>
              <a:t>talleres con </a:t>
            </a:r>
            <a:r>
              <a:rPr lang="es-CO" dirty="0" smtClean="0">
                <a:latin typeface="Comic Sans MS" pitchFamily="66" charset="0"/>
              </a:rPr>
              <a:t>nuestros trabajadores sobre  </a:t>
            </a:r>
            <a:r>
              <a:rPr lang="es-CO" dirty="0">
                <a:latin typeface="Comic Sans MS" pitchFamily="66" charset="0"/>
              </a:rPr>
              <a:t>Motivación personal, y </a:t>
            </a:r>
            <a:r>
              <a:rPr lang="es-CO" dirty="0" smtClean="0">
                <a:latin typeface="Comic Sans MS" pitchFamily="66" charset="0"/>
              </a:rPr>
              <a:t>motivación laboral</a:t>
            </a:r>
            <a:r>
              <a:rPr lang="es-CO" dirty="0">
                <a:latin typeface="Comic Sans MS" pitchFamily="66" charset="0"/>
              </a:rPr>
              <a:t>,  aceptación  al  cambio,   liderazgo,  trabajo  en  </a:t>
            </a:r>
            <a:r>
              <a:rPr lang="es-CO" dirty="0" smtClean="0">
                <a:latin typeface="Comic Sans MS" pitchFamily="66" charset="0"/>
              </a:rPr>
              <a:t>equipo, comunicación asertiva</a:t>
            </a:r>
            <a:r>
              <a:rPr lang="es-CO" dirty="0">
                <a:latin typeface="Comic Sans MS" pitchFamily="66" charset="0"/>
              </a:rPr>
              <a:t>, relaciones interpersonales y solución de conflictos mediante </a:t>
            </a:r>
            <a:r>
              <a:rPr lang="es-CO" dirty="0" smtClean="0">
                <a:latin typeface="Comic Sans MS" pitchFamily="66" charset="0"/>
              </a:rPr>
              <a:t>actividades lúdicas.</a:t>
            </a:r>
          </a:p>
          <a:p>
            <a:pPr marL="0" indent="0" algn="just">
              <a:buNone/>
            </a:pPr>
            <a:endParaRPr lang="es-CO" dirty="0">
              <a:latin typeface="Comic Sans MS" pitchFamily="66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081" y="4080088"/>
            <a:ext cx="4675183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45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Programas 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complementarios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935480"/>
            <a:ext cx="8856984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dirty="0" smtClean="0">
                <a:latin typeface="Comic Sans MS" pitchFamily="66" charset="0"/>
              </a:rPr>
              <a:t>Ofrecer  </a:t>
            </a:r>
            <a:r>
              <a:rPr lang="es-CO" dirty="0">
                <a:latin typeface="Comic Sans MS" pitchFamily="66" charset="0"/>
              </a:rPr>
              <a:t>al  empleado </a:t>
            </a:r>
            <a:r>
              <a:rPr lang="es-CO" dirty="0" smtClean="0">
                <a:latin typeface="Comic Sans MS" pitchFamily="66" charset="0"/>
              </a:rPr>
              <a:t> parte de la financiación  </a:t>
            </a:r>
            <a:r>
              <a:rPr lang="es-CO" dirty="0">
                <a:latin typeface="Comic Sans MS" pitchFamily="66" charset="0"/>
              </a:rPr>
              <a:t>de  </a:t>
            </a:r>
            <a:r>
              <a:rPr lang="es-CO" dirty="0" smtClean="0">
                <a:latin typeface="Comic Sans MS" pitchFamily="66" charset="0"/>
              </a:rPr>
              <a:t>planes complementarios de vacunas para familiares hasta de segundo grado de consanguinidad.</a:t>
            </a:r>
            <a:endParaRPr lang="es-CO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s-CO" dirty="0" smtClean="0">
                <a:latin typeface="Comic Sans MS" pitchFamily="66" charset="0"/>
              </a:rPr>
              <a:t>Financiación  de el 15% del valor total</a:t>
            </a:r>
            <a:endParaRPr lang="es-CO" dirty="0">
              <a:latin typeface="Comic Sans MS" pitchFamily="66" charset="0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3553765"/>
            <a:ext cx="2244080" cy="224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95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Celebración del día del 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trabajo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 smtClean="0">
                <a:latin typeface="Comic Sans MS" pitchFamily="66" charset="0"/>
              </a:rPr>
              <a:t>Conmemorar </a:t>
            </a:r>
            <a:r>
              <a:rPr lang="es-CO" dirty="0">
                <a:latin typeface="Comic Sans MS" pitchFamily="66" charset="0"/>
              </a:rPr>
              <a:t>las diferentes profesiones y trabajos de los servidores públicos </a:t>
            </a:r>
            <a:r>
              <a:rPr lang="es-CO" dirty="0" smtClean="0">
                <a:latin typeface="Comic Sans MS" pitchFamily="66" charset="0"/>
              </a:rPr>
              <a:t>en una </a:t>
            </a:r>
            <a:r>
              <a:rPr lang="es-CO" dirty="0">
                <a:latin typeface="Comic Sans MS" pitchFamily="66" charset="0"/>
              </a:rPr>
              <a:t>actividad de integración,  con fecha probable el día  01 de Mayo,  </a:t>
            </a:r>
            <a:r>
              <a:rPr lang="es-CO" dirty="0" smtClean="0">
                <a:latin typeface="Comic Sans MS" pitchFamily="66" charset="0"/>
              </a:rPr>
              <a:t>como celebración </a:t>
            </a:r>
            <a:r>
              <a:rPr lang="es-CO" dirty="0">
                <a:latin typeface="Comic Sans MS" pitchFamily="66" charset="0"/>
              </a:rPr>
              <a:t>del día del trabajo</a:t>
            </a:r>
            <a:r>
              <a:rPr lang="es-CO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565180"/>
            <a:ext cx="6336704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Día </a:t>
            </a:r>
            <a:r>
              <a:rPr lang="es-CO" dirty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de la 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mujer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 smtClean="0">
                <a:latin typeface="Comic Sans MS" pitchFamily="66" charset="0"/>
              </a:rPr>
              <a:t>Para este día lo celebraremos con  </a:t>
            </a:r>
            <a:r>
              <a:rPr lang="es-CO" dirty="0">
                <a:latin typeface="Comic Sans MS" pitchFamily="66" charset="0"/>
              </a:rPr>
              <a:t>tarjeta y un refrigerio el día internacional de la mujer</a:t>
            </a:r>
            <a:r>
              <a:rPr lang="es-CO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140968"/>
            <a:ext cx="720080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3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Cumpleaños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CO" dirty="0" smtClean="0">
                <a:latin typeface="Comic Sans MS" pitchFamily="66" charset="0"/>
              </a:rPr>
              <a:t>   En las carteleras de la institución existirá un cuadro de cumpleaños mensual  y se obsequiara un bono regalo para cada empleado.</a:t>
            </a:r>
          </a:p>
          <a:p>
            <a:pPr algn="just">
              <a:buNone/>
            </a:pPr>
            <a:endParaRPr lang="es-CO" dirty="0">
              <a:latin typeface="Comic Sans MS" pitchFamily="66" charset="0"/>
            </a:endParaRPr>
          </a:p>
        </p:txBody>
      </p:sp>
      <p:pic>
        <p:nvPicPr>
          <p:cNvPr id="4" name="3 Imagen" descr="cumple2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3212976"/>
            <a:ext cx="4800600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O" dirty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Celebración  de fin de </a:t>
            </a:r>
            <a:r>
              <a:rPr lang="es-CO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Segoe Print" pitchFamily="2" charset="0"/>
              </a:rPr>
              <a:t>año</a:t>
            </a:r>
            <a:endParaRPr lang="es-CO" dirty="0">
              <a:solidFill>
                <a:schemeClr val="accent5">
                  <a:lumMod val="60000"/>
                  <a:lumOff val="4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4258816" cy="4389120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 smtClean="0">
                <a:latin typeface="Comic Sans MS" pitchFamily="66" charset="0"/>
              </a:rPr>
              <a:t>Ofrecer </a:t>
            </a:r>
            <a:r>
              <a:rPr lang="es-CO" dirty="0">
                <a:latin typeface="Comic Sans MS" pitchFamily="66" charset="0"/>
              </a:rPr>
              <a:t>una cena  de fin de año con el objetivo de integrar  en una fecha </a:t>
            </a:r>
            <a:r>
              <a:rPr lang="es-CO" dirty="0" smtClean="0">
                <a:latin typeface="Comic Sans MS" pitchFamily="66" charset="0"/>
              </a:rPr>
              <a:t>especial a los empleados del Hospital Huesitos Sanos, </a:t>
            </a:r>
            <a:r>
              <a:rPr lang="es-CO" dirty="0">
                <a:latin typeface="Comic Sans MS" pitchFamily="66" charset="0"/>
              </a:rPr>
              <a:t>si el </a:t>
            </a:r>
            <a:r>
              <a:rPr lang="es-CO" dirty="0" smtClean="0">
                <a:latin typeface="Comic Sans MS" pitchFamily="66" charset="0"/>
              </a:rPr>
              <a:t>empleado se encuentra </a:t>
            </a:r>
            <a:r>
              <a:rPr lang="es-CO" dirty="0">
                <a:latin typeface="Comic Sans MS" pitchFamily="66" charset="0"/>
              </a:rPr>
              <a:t>laborando el comité llevara hasta el sitio de trabajo la alimentación</a:t>
            </a:r>
            <a:r>
              <a:rPr lang="es-CO" dirty="0" smtClean="0">
                <a:latin typeface="Comic Sans MS" pitchFamily="66" charset="0"/>
              </a:rPr>
              <a:t>.</a:t>
            </a:r>
          </a:p>
          <a:p>
            <a:pPr marL="0" indent="0" algn="just">
              <a:buNone/>
            </a:pP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961788"/>
            <a:ext cx="4104456" cy="449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2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294</Words>
  <Application>Microsoft Office PowerPoint</Application>
  <PresentationFormat>Presentación en pantalla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Flujo</vt:lpstr>
      <vt:lpstr>Programa de bienestar Centro de Vacunación Viviana por nuestros trabajadores  </vt:lpstr>
      <vt:lpstr>INTRODUCCIÓN</vt:lpstr>
      <vt:lpstr>CALIDAD DE VIDA LABORAL</vt:lpstr>
      <vt:lpstr>Talleres de Motivación  </vt:lpstr>
      <vt:lpstr>Programas complementarios</vt:lpstr>
      <vt:lpstr>Celebración del día del trabajo</vt:lpstr>
      <vt:lpstr>Día de la mujer</vt:lpstr>
      <vt:lpstr>Cumpleaños</vt:lpstr>
      <vt:lpstr>Celebración  de fin de año</vt:lpstr>
      <vt:lpstr>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bienestar</dc:title>
  <dc:creator>FRANCISCO</dc:creator>
  <cp:lastModifiedBy>Usuario</cp:lastModifiedBy>
  <cp:revision>23</cp:revision>
  <dcterms:created xsi:type="dcterms:W3CDTF">2012-11-25T20:09:49Z</dcterms:created>
  <dcterms:modified xsi:type="dcterms:W3CDTF">2013-05-26T14:53:54Z</dcterms:modified>
</cp:coreProperties>
</file>